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2025-07-05T23:55:00Z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